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7" r:id="rId4"/>
    <p:sldId id="269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73" r:id="rId13"/>
    <p:sldId id="275" r:id="rId14"/>
    <p:sldId id="270" r:id="rId15"/>
    <p:sldId id="264" r:id="rId16"/>
    <p:sldId id="265" r:id="rId17"/>
    <p:sldId id="271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A1E7-AC0D-4BD7-AC23-9CFDA4B275FA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7A45-C4E6-4DED-B344-4A89669BA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ПРАВИЛА ДОРОЖНОГО ДВИЖЕНИЯ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86050" y="1481329"/>
            <a:ext cx="5900750" cy="3733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дождь и в ясную погоду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не ходят пешеходы.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Говорит им знак одно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ходить запрещено!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orozhnye_znaki_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571744"/>
            <a:ext cx="4286248" cy="428625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5143504" cy="20716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другого рода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на страже пешехода.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Переходим с мамой вместе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Мы дорогу в этом месте.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4" name="Рисунок 3" descr="iCAGWKH1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85728"/>
            <a:ext cx="3428992" cy="3143272"/>
          </a:xfrm>
          <a:prstGeom prst="rect">
            <a:avLst/>
          </a:prstGeom>
        </p:spPr>
      </p:pic>
      <p:pic>
        <p:nvPicPr>
          <p:cNvPr id="6" name="Рисунок 5" descr="skazki-0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14554"/>
            <a:ext cx="5327202" cy="414338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reh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14290"/>
            <a:ext cx="5286412" cy="59293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Улицу переходить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Все имеют право 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Только влево погляди,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А потом – направо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500042"/>
            <a:ext cx="8229600" cy="3954483"/>
          </a:xfrm>
        </p:spPr>
        <p:txBody>
          <a:bodyPr>
            <a:normAutofit/>
          </a:bodyPr>
          <a:lstStyle/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этом месте пешеход</a:t>
            </a:r>
          </a:p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Терпеливо транспорт ждет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пешком устал шагать,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Хочет пассажиром стать	</a:t>
            </a:r>
          </a:p>
          <a:p>
            <a:pPr lvl="8" algn="ctr"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7358114" cy="71438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/>
          </a:p>
        </p:txBody>
      </p:sp>
      <p:pic>
        <p:nvPicPr>
          <p:cNvPr id="4" name="Рисунок 3" descr="dorozhnye_znaki_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7496"/>
            <a:ext cx="9328505" cy="367099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1357298"/>
            <a:ext cx="8443946" cy="438308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день рожденья подарили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Скоростной велосипед.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Научили, объяснили.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Ездить там, где знака нет!</a:t>
            </a: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Велосипедная дорожка!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Обгоняй Максим Сережку.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Вам никто не помешает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все дети знают.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CAYXZ2Z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4000504"/>
            <a:ext cx="3022019" cy="2143116"/>
          </a:xfrm>
          <a:prstGeom prst="rect">
            <a:avLst/>
          </a:prstGeom>
        </p:spPr>
      </p:pic>
      <p:pic>
        <p:nvPicPr>
          <p:cNvPr id="6" name="Рисунок 5" descr="1161065_no_bicy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928670"/>
            <a:ext cx="2571768" cy="23574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7n6g-s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Чтоб не было несчастья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Запомните , друзья , 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Что на проезжей части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Играть нельзя !          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skazki-0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214686"/>
            <a:ext cx="5000628" cy="36433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015286" cy="30003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     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642918"/>
            <a:ext cx="844391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 На улице будьте </a:t>
            </a:r>
            <a:r>
              <a:rPr lang="ru-RU" sz="4400" dirty="0" err="1" smtClean="0">
                <a:solidFill>
                  <a:srgbClr val="FF0000"/>
                </a:solidFill>
              </a:rPr>
              <a:t>внимательны,дети</a:t>
            </a:r>
            <a:r>
              <a:rPr lang="ru-RU" sz="4400" dirty="0" smtClean="0">
                <a:solidFill>
                  <a:srgbClr val="FF0000"/>
                </a:solidFill>
              </a:rPr>
              <a:t>!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твердо запомните правила эти !!!</a:t>
            </a:r>
            <a:endParaRPr lang="ru-RU" dirty="0"/>
          </a:p>
        </p:txBody>
      </p:sp>
      <p:pic>
        <p:nvPicPr>
          <p:cNvPr id="4" name="Рисунок 3" descr="det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171825"/>
            <a:ext cx="2667000" cy="36861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 самого рождения,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Каждому полезны и важны .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 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Все без исключения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Знать должны 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 проспекты и </a:t>
            </a:r>
            <a:br>
              <a:rPr lang="ru-RU" sz="3200" dirty="0" smtClean="0"/>
            </a:br>
            <a:r>
              <a:rPr lang="ru-RU" sz="3200" dirty="0" smtClean="0"/>
              <a:t>бульвары </a:t>
            </a:r>
            <a:br>
              <a:rPr lang="ru-RU" sz="3200" dirty="0" smtClean="0"/>
            </a:br>
            <a:r>
              <a:rPr lang="ru-RU" sz="3200" dirty="0" smtClean="0"/>
              <a:t>Всюду улицы шумны.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7338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Тут шалить мешать народу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Запрещается!</a:t>
            </a:r>
          </a:p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Быть примерным пешеходом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Разрешается!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kazki-0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8786874" cy="621510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71545"/>
            <a:ext cx="2786082" cy="2000265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Я глазищами моргаю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Неустанно день и ночь.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Я машинам помогаю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И тебе хочу помочь.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pr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0"/>
            <a:ext cx="6143636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428792" y="0"/>
            <a:ext cx="8515352" cy="59546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цвет зажегся красный,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Значит двигаться опасно. 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Свет зеленый говорит 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Проходите, путь открыт!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Желтый свет-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Предупрежденье: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Жди сигнала для движенья!</a:t>
            </a: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skazki-0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214686"/>
            <a:ext cx="3429024" cy="337091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28662" y="0"/>
            <a:ext cx="7479792" cy="4572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ты гуляешь просто,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Все равно вперед смотри.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Через шумный перекресток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Осторожно проходи!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Переход при красном свете-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Запрещается!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 зеленом даже детям-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Разрешается!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1"/>
            <a:ext cx="4572032" cy="35004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укажет поворот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конечно переход.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Без него нельзя никак.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друг…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Дорожный знак!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8379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928934"/>
            <a:ext cx="5214942" cy="392906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Затихают все моторы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внимательны шоферы,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знаки говорят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Близко школа!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Детский сад.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" name="Рисунок 17" descr="vnimani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050" y="2695575"/>
            <a:ext cx="4552950" cy="416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831</TotalTime>
  <Words>245</Words>
  <Application>Microsoft Office PowerPoint</Application>
  <PresentationFormat>Экран (4:3)</PresentationFormat>
  <Paragraphs>73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ПРАВИЛА ДОРОЖНОГО ДВИЖЕНИЯ</vt:lpstr>
      <vt:lpstr>Слайд 2</vt:lpstr>
      <vt:lpstr>И проспекты и  бульвары  Всюду улицы шумны.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Этот знак другого рода Он на страже пешехода. Переходим с мамой вместе Мы дорогу в этом месте.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На улице будьте внимательны,дети! И твердо запомните правила эти !!!</vt:lpstr>
    </vt:vector>
  </TitlesOfParts>
  <Company>School 9 Tver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Пользователь</dc:creator>
  <cp:lastModifiedBy>User</cp:lastModifiedBy>
  <cp:revision>93</cp:revision>
  <dcterms:created xsi:type="dcterms:W3CDTF">2000-01-01T06:48:00Z</dcterms:created>
  <dcterms:modified xsi:type="dcterms:W3CDTF">2018-04-04T08:51:57Z</dcterms:modified>
</cp:coreProperties>
</file>