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77" r:id="rId4"/>
    <p:sldId id="269" r:id="rId5"/>
    <p:sldId id="258" r:id="rId6"/>
    <p:sldId id="259" r:id="rId7"/>
    <p:sldId id="276" r:id="rId8"/>
    <p:sldId id="260" r:id="rId9"/>
    <p:sldId id="261" r:id="rId10"/>
    <p:sldId id="262" r:id="rId11"/>
    <p:sldId id="263" r:id="rId12"/>
    <p:sldId id="273" r:id="rId13"/>
    <p:sldId id="275" r:id="rId14"/>
    <p:sldId id="270" r:id="rId15"/>
    <p:sldId id="264" r:id="rId16"/>
    <p:sldId id="265" r:id="rId17"/>
    <p:sldId id="271" r:id="rId18"/>
    <p:sldId id="266" r:id="rId19"/>
    <p:sldId id="267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333" autoAdjust="0"/>
  </p:normalViewPr>
  <p:slideViewPr>
    <p:cSldViewPr>
      <p:cViewPr varScale="1">
        <p:scale>
          <a:sx n="69" d="100"/>
          <a:sy n="69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F3A1E7-AC0D-4BD7-AC23-9CFDA4B275FA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597A45-C4E6-4DED-B344-4A89669BAEC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597A45-C4E6-4DED-B344-4A89669BAEC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597A45-C4E6-4DED-B344-4A89669BAEC9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597A45-C4E6-4DED-B344-4A89669BAEC9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597A45-C4E6-4DED-B344-4A89669BAEC9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DB67A5D-B954-4488-BA6D-A75CEDB5380E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E65C18C-92A0-44E6-9904-9266F6D5FE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67A5D-B954-4488-BA6D-A75CEDB5380E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65C18C-92A0-44E6-9904-9266F6D5FE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67A5D-B954-4488-BA6D-A75CEDB5380E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65C18C-92A0-44E6-9904-9266F6D5FE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67A5D-B954-4488-BA6D-A75CEDB5380E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65C18C-92A0-44E6-9904-9266F6D5FE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67A5D-B954-4488-BA6D-A75CEDB5380E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65C18C-92A0-44E6-9904-9266F6D5FE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67A5D-B954-4488-BA6D-A75CEDB5380E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65C18C-92A0-44E6-9904-9266F6D5FE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67A5D-B954-4488-BA6D-A75CEDB5380E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65C18C-92A0-44E6-9904-9266F6D5FE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67A5D-B954-4488-BA6D-A75CEDB5380E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65C18C-92A0-44E6-9904-9266F6D5FE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67A5D-B954-4488-BA6D-A75CEDB5380E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65C18C-92A0-44E6-9904-9266F6D5FE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DB67A5D-B954-4488-BA6D-A75CEDB5380E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65C18C-92A0-44E6-9904-9266F6D5FE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DB67A5D-B954-4488-BA6D-A75CEDB5380E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E65C18C-92A0-44E6-9904-9266F6D5FE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DB67A5D-B954-4488-BA6D-A75CEDB5380E}" type="datetimeFigureOut">
              <a:rPr lang="ru-RU" smtClean="0"/>
              <a:pPr/>
              <a:t>04.04.2018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E65C18C-92A0-44E6-9904-9266F6D5FE7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chemeClr val="bg2">
                    <a:lumMod val="50000"/>
                  </a:schemeClr>
                </a:solidFill>
              </a:rPr>
              <a:t>ПРАВИЛА ДОРОЖНОГО ДВИЖЕНИЯ</a:t>
            </a:r>
            <a:endParaRPr lang="ru-RU" sz="5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786050" y="1481329"/>
            <a:ext cx="5900750" cy="373362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В дождь и в ясную погоду</a:t>
            </a:r>
          </a:p>
          <a:p>
            <a:pPr>
              <a:buNone/>
            </a:pP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Здесь не ходят пешеходы.</a:t>
            </a:r>
          </a:p>
          <a:p>
            <a:pPr>
              <a:buNone/>
            </a:pP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Говорит им знак одно</a:t>
            </a:r>
          </a:p>
          <a:p>
            <a:pPr>
              <a:buNone/>
            </a:pP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Здесь ходить запрещено!</a:t>
            </a:r>
            <a:endParaRPr lang="ru-RU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dorozhnye_znaki_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57752" y="2571744"/>
            <a:ext cx="4286248" cy="4286256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5143504" cy="2071678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Этот знак другого рода</a:t>
            </a:r>
            <a:b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Он на страже пешехода.</a:t>
            </a:r>
            <a:b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Переходим с мамой вместе</a:t>
            </a:r>
            <a:b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Мы дорогу в этом месте.</a:t>
            </a: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bg2">
                    <a:lumMod val="50000"/>
                  </a:schemeClr>
                </a:solidFill>
              </a:rPr>
            </a:br>
            <a:endParaRPr lang="ru-RU" sz="2400" dirty="0"/>
          </a:p>
        </p:txBody>
      </p:sp>
      <p:pic>
        <p:nvPicPr>
          <p:cNvPr id="4" name="Рисунок 3" descr="iCAGWKH1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5008" y="285728"/>
            <a:ext cx="3428992" cy="3143272"/>
          </a:xfrm>
          <a:prstGeom prst="rect">
            <a:avLst/>
          </a:prstGeom>
        </p:spPr>
      </p:pic>
      <p:pic>
        <p:nvPicPr>
          <p:cNvPr id="6" name="Рисунок 5" descr="skazki-003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2214554"/>
            <a:ext cx="5327202" cy="414338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erehod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14546" y="214290"/>
            <a:ext cx="5286412" cy="5929378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chemeClr val="bg2">
                    <a:lumMod val="50000"/>
                  </a:schemeClr>
                </a:solidFill>
              </a:rPr>
              <a:t>Улицу переходить</a:t>
            </a:r>
          </a:p>
          <a:p>
            <a:pPr algn="ctr"/>
            <a:r>
              <a:rPr lang="ru-RU" sz="5400" dirty="0" smtClean="0">
                <a:solidFill>
                  <a:schemeClr val="bg2">
                    <a:lumMod val="50000"/>
                  </a:schemeClr>
                </a:solidFill>
              </a:rPr>
              <a:t>Все имеют право ,</a:t>
            </a:r>
          </a:p>
          <a:p>
            <a:pPr algn="ctr"/>
            <a:r>
              <a:rPr lang="ru-RU" sz="5400" dirty="0" smtClean="0">
                <a:solidFill>
                  <a:schemeClr val="bg2">
                    <a:lumMod val="50000"/>
                  </a:schemeClr>
                </a:solidFill>
              </a:rPr>
              <a:t>Только влево погляди,</a:t>
            </a:r>
          </a:p>
          <a:p>
            <a:pPr algn="ctr"/>
            <a:r>
              <a:rPr lang="ru-RU" sz="5400" dirty="0" smtClean="0">
                <a:solidFill>
                  <a:schemeClr val="bg2">
                    <a:lumMod val="50000"/>
                  </a:schemeClr>
                </a:solidFill>
              </a:rPr>
              <a:t>А потом – направо</a:t>
            </a:r>
            <a:endParaRPr lang="ru-RU" sz="5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583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571500"/>
            <a:ext cx="7620000" cy="57150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914400" y="500042"/>
            <a:ext cx="8229600" cy="3954483"/>
          </a:xfrm>
        </p:spPr>
        <p:txBody>
          <a:bodyPr>
            <a:normAutofit/>
          </a:bodyPr>
          <a:lstStyle/>
          <a:p>
            <a:pPr lvl="8" algn="ctr"/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В этом месте пешеход</a:t>
            </a:r>
          </a:p>
          <a:p>
            <a:pPr lvl="8" algn="ctr"/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Терпеливо транспорт ждет</a:t>
            </a:r>
          </a:p>
          <a:p>
            <a:pPr lvl="8" algn="ctr">
              <a:buNone/>
            </a:pP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Он пешком устал шагать,</a:t>
            </a:r>
          </a:p>
          <a:p>
            <a:pPr lvl="8" algn="ctr">
              <a:buNone/>
            </a:pPr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Хочет пассажиром стать	</a:t>
            </a:r>
          </a:p>
          <a:p>
            <a:pPr lvl="8" algn="ctr">
              <a:buNone/>
            </a:pPr>
            <a:endParaRPr lang="ru-RU" sz="28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endParaRPr lang="ru-RU" sz="28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endParaRPr lang="ru-RU" sz="18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214290"/>
            <a:ext cx="7358114" cy="71438"/>
          </a:xfrm>
        </p:spPr>
        <p:txBody>
          <a:bodyPr>
            <a:normAutofit fontScale="90000"/>
          </a:bodyPr>
          <a:lstStyle/>
          <a:p>
            <a:pPr algn="ctr"/>
            <a:endParaRPr lang="ru-RU" sz="3600" dirty="0"/>
          </a:p>
        </p:txBody>
      </p:sp>
      <p:pic>
        <p:nvPicPr>
          <p:cNvPr id="4" name="Рисунок 3" descr="dorozhnye_znaki_3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857496"/>
            <a:ext cx="9328505" cy="3670993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-214346" y="1357298"/>
            <a:ext cx="8443946" cy="4383087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В день рожденья подарили</a:t>
            </a:r>
          </a:p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Скоростной велосипед.</a:t>
            </a:r>
          </a:p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Научили, объяснили.</a:t>
            </a:r>
          </a:p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Ездить там, где знака нет!</a:t>
            </a:r>
          </a:p>
          <a:p>
            <a:endParaRPr lang="ru-RU" sz="2800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ru-RU" sz="28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Велосипедная дорожка!</a:t>
            </a:r>
          </a:p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Обгоняй Максим Сережку.</a:t>
            </a:r>
          </a:p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Вам никто не помешает</a:t>
            </a:r>
          </a:p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Этот знак все дети знают.</a:t>
            </a:r>
            <a:endParaRPr lang="ru-RU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iCAYXZ2Z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86380" y="4000504"/>
            <a:ext cx="3022019" cy="2143116"/>
          </a:xfrm>
          <a:prstGeom prst="rect">
            <a:avLst/>
          </a:prstGeom>
        </p:spPr>
      </p:pic>
      <p:pic>
        <p:nvPicPr>
          <p:cNvPr id="6" name="Рисунок 5" descr="1161065_no_bicycl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86446" y="928670"/>
            <a:ext cx="2571768" cy="2357454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07n6g-si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429784" cy="68580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bg2">
                    <a:lumMod val="50000"/>
                  </a:schemeClr>
                </a:solidFill>
              </a:rPr>
              <a:t>Чтоб не было несчастья</a:t>
            </a:r>
            <a:br>
              <a:rPr lang="ru-RU" sz="32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3200" dirty="0" smtClean="0">
                <a:solidFill>
                  <a:schemeClr val="bg2">
                    <a:lumMod val="50000"/>
                  </a:schemeClr>
                </a:solidFill>
              </a:rPr>
              <a:t>Запомните , друзья , </a:t>
            </a:r>
          </a:p>
          <a:p>
            <a:r>
              <a:rPr lang="ru-RU" sz="3200" dirty="0" smtClean="0">
                <a:solidFill>
                  <a:schemeClr val="bg2">
                    <a:lumMod val="50000"/>
                  </a:schemeClr>
                </a:solidFill>
              </a:rPr>
              <a:t> Что на проезжей части</a:t>
            </a:r>
            <a:br>
              <a:rPr lang="ru-RU" sz="3200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sz="3200" dirty="0" smtClean="0">
                <a:solidFill>
                  <a:schemeClr val="bg2">
                    <a:lumMod val="50000"/>
                  </a:schemeClr>
                </a:solidFill>
              </a:rPr>
              <a:t>Играть нельзя !           </a:t>
            </a:r>
            <a:r>
              <a:rPr lang="ru-RU" sz="1800" dirty="0" smtClean="0">
                <a:solidFill>
                  <a:schemeClr val="bg2">
                    <a:lumMod val="50000"/>
                  </a:schemeClr>
                </a:solidFill>
              </a:rPr>
              <a:t>                                                                                                                                           </a:t>
            </a:r>
            <a:endParaRPr lang="ru-RU" sz="18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Рисунок 4" descr="skazki-003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43372" y="3214686"/>
            <a:ext cx="5000628" cy="3643314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1000108"/>
            <a:ext cx="8015286" cy="300039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                                     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2844" y="642918"/>
            <a:ext cx="8443914" cy="250033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 На улице будьте </a:t>
            </a:r>
            <a:r>
              <a:rPr lang="ru-RU" sz="4400" dirty="0" err="1" smtClean="0">
                <a:solidFill>
                  <a:srgbClr val="FF0000"/>
                </a:solidFill>
              </a:rPr>
              <a:t>внимательны,дети</a:t>
            </a:r>
            <a:r>
              <a:rPr lang="ru-RU" sz="4400" dirty="0" smtClean="0">
                <a:solidFill>
                  <a:srgbClr val="FF0000"/>
                </a:solidFill>
              </a:rPr>
              <a:t>!</a:t>
            </a:r>
            <a:br>
              <a:rPr lang="ru-RU" sz="4400" dirty="0" smtClean="0">
                <a:solidFill>
                  <a:srgbClr val="FF0000"/>
                </a:solidFill>
              </a:rPr>
            </a:br>
            <a:r>
              <a:rPr lang="ru-RU" sz="4400" dirty="0" smtClean="0">
                <a:solidFill>
                  <a:srgbClr val="FF0000"/>
                </a:solidFill>
              </a:rPr>
              <a:t>И твердо запомните правила эти !!!</a:t>
            </a:r>
            <a:endParaRPr lang="ru-RU" dirty="0"/>
          </a:p>
        </p:txBody>
      </p:sp>
      <p:pic>
        <p:nvPicPr>
          <p:cNvPr id="4" name="Рисунок 3" descr="deti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14678" y="3171825"/>
            <a:ext cx="2667000" cy="3686175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4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0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chemeClr val="bg2">
                    <a:lumMod val="50000"/>
                  </a:schemeClr>
                </a:solidFill>
              </a:rPr>
              <a:t>Правила движения,</a:t>
            </a:r>
          </a:p>
          <a:p>
            <a:pPr algn="ctr"/>
            <a:r>
              <a:rPr lang="ru-RU" sz="4000" dirty="0" smtClean="0">
                <a:solidFill>
                  <a:schemeClr val="bg2">
                    <a:lumMod val="50000"/>
                  </a:schemeClr>
                </a:solidFill>
              </a:rPr>
              <a:t>С самого рождения,</a:t>
            </a:r>
          </a:p>
          <a:p>
            <a:pPr algn="ctr"/>
            <a:r>
              <a:rPr lang="ru-RU" sz="4000" dirty="0" smtClean="0">
                <a:solidFill>
                  <a:schemeClr val="bg2">
                    <a:lumMod val="50000"/>
                  </a:schemeClr>
                </a:solidFill>
              </a:rPr>
              <a:t>Каждому полезны и важны .</a:t>
            </a:r>
          </a:p>
          <a:p>
            <a:pPr algn="ctr"/>
            <a:r>
              <a:rPr lang="ru-RU" sz="4000" dirty="0" smtClean="0">
                <a:solidFill>
                  <a:schemeClr val="bg2">
                    <a:lumMod val="50000"/>
                  </a:schemeClr>
                </a:solidFill>
              </a:rPr>
              <a:t>Правила движения ,</a:t>
            </a:r>
          </a:p>
          <a:p>
            <a:pPr algn="ctr"/>
            <a:r>
              <a:rPr lang="ru-RU" sz="4000" dirty="0" smtClean="0">
                <a:solidFill>
                  <a:schemeClr val="bg2">
                    <a:lumMod val="50000"/>
                  </a:schemeClr>
                </a:solidFill>
              </a:rPr>
              <a:t>Все без исключения</a:t>
            </a:r>
          </a:p>
          <a:p>
            <a:pPr algn="ctr"/>
            <a:r>
              <a:rPr lang="ru-RU" sz="4000" dirty="0" smtClean="0">
                <a:solidFill>
                  <a:schemeClr val="bg2">
                    <a:lumMod val="50000"/>
                  </a:schemeClr>
                </a:solidFill>
              </a:rPr>
              <a:t>Знать должны .</a:t>
            </a:r>
            <a:endParaRPr lang="ru-RU" sz="4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11430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И проспекты и </a:t>
            </a:r>
            <a:br>
              <a:rPr lang="ru-RU" sz="3200" dirty="0" smtClean="0"/>
            </a:br>
            <a:r>
              <a:rPr lang="ru-RU" sz="3200" dirty="0" smtClean="0"/>
              <a:t>бульвары </a:t>
            </a:r>
            <a:br>
              <a:rPr lang="ru-RU" sz="3200" dirty="0" smtClean="0"/>
            </a:br>
            <a:r>
              <a:rPr lang="ru-RU" sz="3200" dirty="0" smtClean="0"/>
              <a:t>Всюду улицы шумны.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733886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chemeClr val="bg2">
                    <a:lumMod val="50000"/>
                  </a:schemeClr>
                </a:solidFill>
              </a:rPr>
              <a:t>Тут шалить мешать народу</a:t>
            </a:r>
          </a:p>
          <a:p>
            <a:pPr algn="ctr"/>
            <a:r>
              <a:rPr lang="ru-RU" sz="4000" dirty="0" smtClean="0">
                <a:solidFill>
                  <a:srgbClr val="C00000"/>
                </a:solidFill>
              </a:rPr>
              <a:t>Запрещается!</a:t>
            </a:r>
          </a:p>
          <a:p>
            <a:pPr algn="ctr"/>
            <a:r>
              <a:rPr lang="ru-RU" sz="4000" dirty="0" smtClean="0">
                <a:solidFill>
                  <a:schemeClr val="accent1"/>
                </a:solidFill>
              </a:rPr>
              <a:t>Быть примерным пешеходом</a:t>
            </a:r>
          </a:p>
          <a:p>
            <a:pPr algn="ctr"/>
            <a:r>
              <a:rPr lang="ru-RU" sz="4000" dirty="0" smtClean="0">
                <a:solidFill>
                  <a:srgbClr val="C00000"/>
                </a:solidFill>
              </a:rPr>
              <a:t>Разрешается!</a:t>
            </a:r>
            <a:endParaRPr lang="ru-RU"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Содержимое 6" descr="skazki-003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282" y="357166"/>
            <a:ext cx="8786874" cy="6215106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1071545"/>
            <a:ext cx="2786082" cy="2000265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Я глазищами моргаю</a:t>
            </a:r>
          </a:p>
          <a:p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Неустанно день и ночь.</a:t>
            </a:r>
          </a:p>
          <a:p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Я машинам помогаю</a:t>
            </a:r>
          </a:p>
          <a:p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</a:rPr>
              <a:t>И тебе хочу помочь.</a:t>
            </a:r>
            <a:endParaRPr lang="ru-RU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Рисунок 3" descr="pr7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0364" y="0"/>
            <a:ext cx="6143636" cy="68580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-1428792" y="0"/>
            <a:ext cx="8515352" cy="5954699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Если цвет зажегся красный,</a:t>
            </a:r>
          </a:p>
          <a:p>
            <a:pPr algn="ctr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Значит двигаться опасно.  </a:t>
            </a:r>
          </a:p>
          <a:p>
            <a:pPr algn="ctr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Свет зеленый говорит :</a:t>
            </a:r>
          </a:p>
          <a:p>
            <a:pPr algn="ctr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Проходите, путь открыт!</a:t>
            </a:r>
          </a:p>
          <a:p>
            <a:pPr algn="ctr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Желтый свет-</a:t>
            </a:r>
          </a:p>
          <a:p>
            <a:pPr algn="ctr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Предупрежденье:</a:t>
            </a:r>
          </a:p>
          <a:p>
            <a:pPr algn="ctr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Жди сигнала для движенья!</a:t>
            </a:r>
          </a:p>
          <a:p>
            <a:pPr algn="ctr"/>
            <a:endParaRPr lang="ru-RU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endParaRPr lang="ru-RU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Рисунок 4" descr="skazki-004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6314" y="3214686"/>
            <a:ext cx="3429024" cy="3370911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28662" y="0"/>
            <a:ext cx="7479792" cy="4572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Если ты гуляешь просто,</a:t>
            </a:r>
          </a:p>
          <a:p>
            <a:pPr algn="ctr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Все равно вперед смотри.</a:t>
            </a:r>
          </a:p>
          <a:p>
            <a:pPr algn="ctr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Через шумный перекресток</a:t>
            </a:r>
          </a:p>
          <a:p>
            <a:pPr algn="ctr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Осторожно проходи!</a:t>
            </a:r>
          </a:p>
          <a:p>
            <a:pPr algn="ctr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Переход при красном свете-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Запрещается!</a:t>
            </a:r>
          </a:p>
          <a:p>
            <a:pPr algn="ctr"/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При зеленом даже детям-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Разрешается!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214291"/>
            <a:ext cx="4572032" cy="350046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Он укажет поворот</a:t>
            </a:r>
          </a:p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И конечно переход.</a:t>
            </a:r>
          </a:p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Без него нельзя никак.</a:t>
            </a:r>
          </a:p>
          <a:p>
            <a:r>
              <a:rPr lang="ru-RU" sz="2800" dirty="0" smtClean="0">
                <a:solidFill>
                  <a:schemeClr val="bg2">
                    <a:lumMod val="50000"/>
                  </a:schemeClr>
                </a:solidFill>
              </a:rPr>
              <a:t>Этот друг…</a:t>
            </a:r>
          </a:p>
          <a:p>
            <a:r>
              <a:rPr lang="ru-RU" sz="3200" dirty="0" smtClean="0">
                <a:solidFill>
                  <a:srgbClr val="FF0000"/>
                </a:solidFill>
              </a:rPr>
              <a:t>Дорожный знак!</a:t>
            </a:r>
            <a:endParaRPr lang="ru-RU" sz="3200" dirty="0">
              <a:solidFill>
                <a:srgbClr val="FF0000"/>
              </a:solidFill>
            </a:endParaRPr>
          </a:p>
        </p:txBody>
      </p:sp>
      <p:pic>
        <p:nvPicPr>
          <p:cNvPr id="5" name="Рисунок 4" descr="837962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9058" y="2928934"/>
            <a:ext cx="5214942" cy="3929066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Затихают все моторы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И внимательны шоферы,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Если знаки говорят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Близко школа! </a:t>
            </a:r>
          </a:p>
          <a:p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Детский сад.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8" name="Рисунок 17" descr="vnimanie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91050" y="2695575"/>
            <a:ext cx="4552950" cy="4162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831</TotalTime>
  <Words>245</Words>
  <Application>Microsoft Office PowerPoint</Application>
  <PresentationFormat>Экран (4:3)</PresentationFormat>
  <Paragraphs>73</Paragraphs>
  <Slides>19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Открытая</vt:lpstr>
      <vt:lpstr>ПРАВИЛА ДОРОЖНОГО ДВИЖЕНИЯ</vt:lpstr>
      <vt:lpstr>Слайд 2</vt:lpstr>
      <vt:lpstr>И проспекты и  бульвары  Всюду улицы шумны.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Этот знак другого рода Он на страже пешехода. Переходим с мамой вместе Мы дорогу в этом месте. 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 На улице будьте внимательны,дети! И твердо запомните правила эти !!!</vt:lpstr>
    </vt:vector>
  </TitlesOfParts>
  <Company>School 9 Tver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ДОРОЖНОГО ДВИЖЕНИЯ</dc:title>
  <dc:creator>Пользователь</dc:creator>
  <cp:lastModifiedBy>User</cp:lastModifiedBy>
  <cp:revision>93</cp:revision>
  <dcterms:created xsi:type="dcterms:W3CDTF">2000-01-01T06:48:00Z</dcterms:created>
  <dcterms:modified xsi:type="dcterms:W3CDTF">2018-04-04T08:51:57Z</dcterms:modified>
</cp:coreProperties>
</file>