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1" r:id="rId4"/>
    <p:sldId id="272" r:id="rId5"/>
    <p:sldId id="273" r:id="rId6"/>
    <p:sldId id="261" r:id="rId7"/>
    <p:sldId id="262" r:id="rId8"/>
    <p:sldId id="263" r:id="rId9"/>
    <p:sldId id="268" r:id="rId10"/>
    <p:sldId id="269" r:id="rId11"/>
    <p:sldId id="270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FF"/>
    <a:srgbClr val="CCCCFF"/>
    <a:srgbClr val="FFFF99"/>
    <a:srgbClr val="99FF99"/>
    <a:srgbClr val="FFCC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7BB07-1537-44EE-B126-D051652F2C66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20929-FA18-44BA-85C5-08133F386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774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1DB62-CFBB-49B9-9975-6CE4D6828EE3}" type="datetime1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Фролова Татьяна Валерьевна, ГБОУ СОШ №456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2C75-77A2-4D14-BF8A-6E11E5AB0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2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2FAD-0E4F-4CEF-9451-B8865350EB94}" type="datetime1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Фролова Татьяна Валерьевна, ГБОУ СОШ №456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2C75-77A2-4D14-BF8A-6E11E5AB0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57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C3C4-14F5-4F8A-BD94-BEC78E1A94BC}" type="datetime1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Фролова Татьяна Валерьевна, ГБОУ СОШ №456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2C75-77A2-4D14-BF8A-6E11E5AB0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04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B691-504E-4A62-87F2-43126714EAC7}" type="datetime1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Фролова Татьяна Валерьевна, ГБОУ СОШ №456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2C75-77A2-4D14-BF8A-6E11E5AB0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71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471F-6EB2-4A06-BAF9-734F99277363}" type="datetime1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Фролова Татьяна Валерьевна, ГБОУ СОШ №456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2C75-77A2-4D14-BF8A-6E11E5AB0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91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4831-973F-4ED8-B58C-D8E9946BFF4D}" type="datetime1">
              <a:rPr lang="ru-RU" smtClean="0"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Фролова Татьяна Валерьевна, ГБОУ СОШ №456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2C75-77A2-4D14-BF8A-6E11E5AB0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93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A036-CCE8-437E-B786-6B6144B9A163}" type="datetime1">
              <a:rPr lang="ru-RU" smtClean="0"/>
              <a:t>16.05.2016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Фролова Татьяна Валерьевна, ГБОУ СОШ №456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2C75-77A2-4D14-BF8A-6E11E5AB0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70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849F-C674-4670-BF6E-90A421AEE4F7}" type="datetime1">
              <a:rPr lang="ru-RU" smtClean="0"/>
              <a:t>16.05.2016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Фролова Татьяна Валерьевна, ГБОУ СОШ №456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2C75-77A2-4D14-BF8A-6E11E5AB0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59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4F921-3222-43C4-A093-49BF53EB244A}" type="datetime1">
              <a:rPr lang="ru-RU" smtClean="0"/>
              <a:t>16.05.2016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Фролова Татьяна Валерьевна, ГБОУ СОШ №456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2C75-77A2-4D14-BF8A-6E11E5AB0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74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0915-807D-4B85-977B-E2D5D862C528}" type="datetime1">
              <a:rPr lang="ru-RU" smtClean="0"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Фролова Татьяна Валерьевна, ГБОУ СОШ №456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2C75-77A2-4D14-BF8A-6E11E5AB0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34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67F2-50F1-4CE2-B9A4-2A41BA7EA65F}" type="datetime1">
              <a:rPr lang="ru-RU" smtClean="0"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Фролова Татьяна Валерьевна, ГБОУ СОШ №456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2C75-77A2-4D14-BF8A-6E11E5AB0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76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94477-59EE-480E-8D29-5B2F20E39247}" type="datetime1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Фролова Татьяна Валерьевна, ГБОУ СОШ №456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92C75-77A2-4D14-BF8A-6E11E5AB0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56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81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70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203032" cy="1143000"/>
          </a:xfrm>
        </p:spPr>
        <p:txBody>
          <a:bodyPr/>
          <a:lstStyle/>
          <a:p>
            <a:r>
              <a:rPr lang="ru-RU" b="1" dirty="0"/>
              <a:t>Отгадай загадку!</a:t>
            </a:r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467544" y="260648"/>
            <a:ext cx="1512168" cy="108012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право с вырезом 5">
            <a:hlinkClick r:id="rId2" action="ppaction://hlinksldjump"/>
          </p:cNvPr>
          <p:cNvSpPr/>
          <p:nvPr/>
        </p:nvSpPr>
        <p:spPr>
          <a:xfrm>
            <a:off x="7524328" y="6093296"/>
            <a:ext cx="1296144" cy="648072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3564880"/>
            <a:ext cx="4608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Дел у меня не мало – </a:t>
            </a:r>
            <a:endParaRPr lang="ru-RU" sz="3200" b="1" i="1" dirty="0" smtClean="0"/>
          </a:p>
          <a:p>
            <a:r>
              <a:rPr lang="ru-RU" sz="3200" b="1" i="1" dirty="0" smtClean="0"/>
              <a:t>Я </a:t>
            </a:r>
            <a:r>
              <a:rPr lang="ru-RU" sz="3200" b="1" i="1" dirty="0"/>
              <a:t>белым одеялом </a:t>
            </a:r>
            <a:endParaRPr lang="ru-RU" sz="3200" b="1" i="1" dirty="0" smtClean="0"/>
          </a:p>
          <a:p>
            <a:r>
              <a:rPr lang="ru-RU" sz="3200" b="1" i="1" dirty="0" smtClean="0"/>
              <a:t>Всю </a:t>
            </a:r>
            <a:r>
              <a:rPr lang="ru-RU" sz="3200" b="1" i="1" dirty="0"/>
              <a:t>землю укрываю, </a:t>
            </a:r>
            <a:endParaRPr lang="ru-RU" sz="3200" b="1" i="1" dirty="0" smtClean="0"/>
          </a:p>
          <a:p>
            <a:r>
              <a:rPr lang="ru-RU" sz="3200" b="1" i="1" dirty="0" smtClean="0"/>
              <a:t>В </a:t>
            </a:r>
            <a:r>
              <a:rPr lang="ru-RU" sz="3200" b="1" i="1" dirty="0"/>
              <a:t>лед реки убираю, </a:t>
            </a:r>
            <a:endParaRPr lang="ru-RU" sz="3200" b="1" i="1" dirty="0" smtClean="0"/>
          </a:p>
          <a:p>
            <a:r>
              <a:rPr lang="ru-RU" sz="3200" b="1" i="1" dirty="0" smtClean="0"/>
              <a:t>Белю </a:t>
            </a:r>
            <a:r>
              <a:rPr lang="ru-RU" sz="3200" b="1" i="1" dirty="0"/>
              <a:t>поля, дома, </a:t>
            </a:r>
            <a:endParaRPr lang="ru-RU" sz="3200" b="1" i="1" dirty="0" smtClean="0"/>
          </a:p>
          <a:p>
            <a:r>
              <a:rPr lang="ru-RU" sz="3200" b="1" i="1" dirty="0" smtClean="0"/>
              <a:t>Зовут </a:t>
            </a:r>
            <a:r>
              <a:rPr lang="ru-RU" sz="3200" b="1" i="1" dirty="0"/>
              <a:t>меня…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600956" cy="2008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031" y="4077072"/>
            <a:ext cx="3720013" cy="2099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1762" y="1360676"/>
            <a:ext cx="3600956" cy="2025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4337191" y="2924549"/>
            <a:ext cx="2021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08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64 0.08027 L -0.2993 0.23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78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70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203032" cy="1143000"/>
          </a:xfrm>
        </p:spPr>
        <p:txBody>
          <a:bodyPr/>
          <a:lstStyle/>
          <a:p>
            <a:r>
              <a:rPr lang="ru-RU" b="1" dirty="0"/>
              <a:t>Отгадай загадку!</a:t>
            </a:r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467544" y="260648"/>
            <a:ext cx="1512168" cy="108012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право с вырезом 5">
            <a:hlinkClick r:id="rId2" action="ppaction://hlinksldjump"/>
          </p:cNvPr>
          <p:cNvSpPr/>
          <p:nvPr/>
        </p:nvSpPr>
        <p:spPr>
          <a:xfrm>
            <a:off x="7524328" y="6093296"/>
            <a:ext cx="1296144" cy="648072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350100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1" dirty="0"/>
              <a:t>Несу я урожаи, </a:t>
            </a:r>
            <a:endParaRPr lang="ru-RU" sz="3200" b="1" i="1" dirty="0" smtClean="0"/>
          </a:p>
          <a:p>
            <a:r>
              <a:rPr lang="ru-RU" sz="3200" b="1" i="1" dirty="0" smtClean="0"/>
              <a:t>Поля </a:t>
            </a:r>
            <a:r>
              <a:rPr lang="ru-RU" sz="3200" b="1" i="1" dirty="0"/>
              <a:t>вновь засеваю, Птиц к югу отправляю, Деревья раздеваю, </a:t>
            </a:r>
            <a:endParaRPr lang="ru-RU" sz="3200" b="1" i="1" dirty="0" smtClean="0"/>
          </a:p>
          <a:p>
            <a:r>
              <a:rPr lang="ru-RU" sz="3200" b="1" i="1" dirty="0" smtClean="0"/>
              <a:t>Но </a:t>
            </a:r>
            <a:r>
              <a:rPr lang="ru-RU" sz="3200" b="1" i="1" dirty="0"/>
              <a:t>не касаюсь сосен </a:t>
            </a:r>
            <a:endParaRPr lang="ru-RU" sz="3200" b="1" i="1" dirty="0" smtClean="0"/>
          </a:p>
          <a:p>
            <a:r>
              <a:rPr lang="ru-RU" sz="3200" b="1" i="1" dirty="0" smtClean="0"/>
              <a:t>И </a:t>
            </a:r>
            <a:r>
              <a:rPr lang="ru-RU" sz="3200" b="1" i="1" dirty="0"/>
              <a:t>елочек. Я …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85414"/>
            <a:ext cx="3699757" cy="2080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340768"/>
            <a:ext cx="3676078" cy="2046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556793"/>
            <a:ext cx="3600956" cy="2008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3995936" y="2641551"/>
            <a:ext cx="2210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ОСЕНЬ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938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5.18159E-7 L 0.25972 0.252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126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40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43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70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203032" cy="1143000"/>
          </a:xfrm>
        </p:spPr>
        <p:txBody>
          <a:bodyPr/>
          <a:lstStyle/>
          <a:p>
            <a:r>
              <a:rPr lang="ru-RU" b="1" dirty="0" smtClean="0"/>
              <a:t>Угадай месяц!</a:t>
            </a:r>
            <a:endParaRPr lang="ru-RU" b="1" dirty="0"/>
          </a:p>
        </p:txBody>
      </p:sp>
      <p:sp>
        <p:nvSpPr>
          <p:cNvPr id="5" name="Облако 4"/>
          <p:cNvSpPr/>
          <p:nvPr/>
        </p:nvSpPr>
        <p:spPr>
          <a:xfrm>
            <a:off x="467544" y="260648"/>
            <a:ext cx="1512168" cy="108012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право с вырезом 5">
            <a:hlinkClick r:id="rId2" action="ppaction://hlinksldjump"/>
          </p:cNvPr>
          <p:cNvSpPr/>
          <p:nvPr/>
        </p:nvSpPr>
        <p:spPr>
          <a:xfrm>
            <a:off x="7524328" y="6093296"/>
            <a:ext cx="1296144" cy="648072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340768"/>
            <a:ext cx="68064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каком месяце дети </a:t>
            </a:r>
          </a:p>
          <a:p>
            <a:pPr algn="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идут в школу?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03975"/>
            <a:ext cx="5322168" cy="3326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6240385" y="3286315"/>
            <a:ext cx="29036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в сентябре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15432" y="4085046"/>
            <a:ext cx="27285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в декабре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78261" y="4845344"/>
            <a:ext cx="24657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в январе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51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70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467544" y="260648"/>
            <a:ext cx="1512168" cy="108012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право с вырезом 5">
            <a:hlinkClick r:id="rId2" action="ppaction://hlinksldjump"/>
          </p:cNvPr>
          <p:cNvSpPr/>
          <p:nvPr/>
        </p:nvSpPr>
        <p:spPr>
          <a:xfrm>
            <a:off x="7524328" y="6093296"/>
            <a:ext cx="1296144" cy="648072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203032" cy="1143000"/>
          </a:xfrm>
        </p:spPr>
        <p:txBody>
          <a:bodyPr/>
          <a:lstStyle/>
          <a:p>
            <a:r>
              <a:rPr lang="ru-RU" b="1" dirty="0" smtClean="0"/>
              <a:t>Угадай месяц!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93107" y="1340768"/>
            <a:ext cx="74371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Какой самый короткий </a:t>
            </a:r>
          </a:p>
          <a:p>
            <a:pPr algn="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месяц в году?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49306" y="3298811"/>
            <a:ext cx="16754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март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23941" y="4081460"/>
            <a:ext cx="14975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май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97498" y="4845344"/>
            <a:ext cx="24272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февраль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095094"/>
            <a:ext cx="4695617" cy="3518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847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70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467544" y="260648"/>
            <a:ext cx="1512168" cy="108012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право с вырезом 5">
            <a:hlinkClick r:id="rId2" action="ppaction://hlinksldjump"/>
          </p:cNvPr>
          <p:cNvSpPr/>
          <p:nvPr/>
        </p:nvSpPr>
        <p:spPr>
          <a:xfrm>
            <a:off x="7524328" y="6093296"/>
            <a:ext cx="1296144" cy="648072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203032" cy="1143000"/>
          </a:xfrm>
        </p:spPr>
        <p:txBody>
          <a:bodyPr/>
          <a:lstStyle/>
          <a:p>
            <a:r>
              <a:rPr lang="ru-RU" b="1" dirty="0" smtClean="0"/>
              <a:t>Угадай месяц!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6251" y="1340768"/>
            <a:ext cx="8593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Какой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месяц начинает год?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51615" y="2669805"/>
            <a:ext cx="30923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декабрь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38874" y="3701939"/>
            <a:ext cx="32814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сентябрь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75688" y="4725144"/>
            <a:ext cx="27446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январь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51" y="2996952"/>
            <a:ext cx="5248075" cy="3280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13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FF99"/>
            </a:gs>
            <a:gs pos="70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203032" cy="1143000"/>
          </a:xfrm>
        </p:spPr>
        <p:txBody>
          <a:bodyPr/>
          <a:lstStyle/>
          <a:p>
            <a:r>
              <a:rPr lang="ru-RU" b="1" dirty="0"/>
              <a:t>Когда это бывает? </a:t>
            </a:r>
          </a:p>
        </p:txBody>
      </p:sp>
      <p:sp>
        <p:nvSpPr>
          <p:cNvPr id="5" name="Облако 4"/>
          <p:cNvSpPr/>
          <p:nvPr/>
        </p:nvSpPr>
        <p:spPr>
          <a:xfrm>
            <a:off x="467544" y="260648"/>
            <a:ext cx="1512168" cy="108012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право с вырезом 5">
            <a:hlinkClick r:id="rId2" action="ppaction://hlinksldjump"/>
          </p:cNvPr>
          <p:cNvSpPr/>
          <p:nvPr/>
        </p:nvSpPr>
        <p:spPr>
          <a:xfrm>
            <a:off x="7524328" y="6093296"/>
            <a:ext cx="1296144" cy="648072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1196752"/>
            <a:ext cx="6154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Прилетают снегири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234525"/>
            <a:ext cx="5654699" cy="4193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6539826" y="4335878"/>
            <a:ext cx="2604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.летом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42102" y="3397444"/>
            <a:ext cx="2887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.весной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086" y="2348880"/>
            <a:ext cx="2656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.зимой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636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FF99"/>
            </a:gs>
            <a:gs pos="70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467544" y="260648"/>
            <a:ext cx="1512168" cy="108012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право с вырезом 5">
            <a:hlinkClick r:id="rId2" action="ppaction://hlinksldjump"/>
          </p:cNvPr>
          <p:cNvSpPr/>
          <p:nvPr/>
        </p:nvSpPr>
        <p:spPr>
          <a:xfrm>
            <a:off x="7524328" y="6093296"/>
            <a:ext cx="1296144" cy="648072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203032" cy="1143000"/>
          </a:xfrm>
        </p:spPr>
        <p:txBody>
          <a:bodyPr/>
          <a:lstStyle/>
          <a:p>
            <a:r>
              <a:rPr lang="ru-RU" b="1" dirty="0"/>
              <a:t>Когда это бывает?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00035" y="1196752"/>
            <a:ext cx="5497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Созревают ягоды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39826" y="4335878"/>
            <a:ext cx="2604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.летом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42102" y="3397444"/>
            <a:ext cx="2887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.весной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72086" y="2348880"/>
            <a:ext cx="2656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.зимой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73" y="2201777"/>
            <a:ext cx="3423853" cy="4215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584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FF99"/>
            </a:gs>
            <a:gs pos="70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467544" y="260648"/>
            <a:ext cx="1512168" cy="108012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право с вырезом 5">
            <a:hlinkClick r:id="rId2" action="ppaction://hlinksldjump"/>
          </p:cNvPr>
          <p:cNvSpPr/>
          <p:nvPr/>
        </p:nvSpPr>
        <p:spPr>
          <a:xfrm>
            <a:off x="7524328" y="6093296"/>
            <a:ext cx="1296144" cy="648072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203032" cy="1143000"/>
          </a:xfrm>
        </p:spPr>
        <p:txBody>
          <a:bodyPr/>
          <a:lstStyle/>
          <a:p>
            <a:r>
              <a:rPr lang="ru-RU" b="1" dirty="0"/>
              <a:t>Когда это бывает?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340768"/>
            <a:ext cx="8700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Распускаются подснежники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39826" y="4335878"/>
            <a:ext cx="2604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.летом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42102" y="3397444"/>
            <a:ext cx="2887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.весной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72086" y="2348880"/>
            <a:ext cx="2656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.зимой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17341"/>
            <a:ext cx="5561528" cy="3475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584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70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203032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Отгадай загадку!</a:t>
            </a:r>
            <a:endParaRPr lang="ru-RU" b="1" dirty="0"/>
          </a:p>
        </p:txBody>
      </p:sp>
      <p:sp>
        <p:nvSpPr>
          <p:cNvPr id="5" name="Облако 4"/>
          <p:cNvSpPr/>
          <p:nvPr/>
        </p:nvSpPr>
        <p:spPr>
          <a:xfrm>
            <a:off x="467544" y="260648"/>
            <a:ext cx="1512168" cy="108012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право с вырезом 5">
            <a:hlinkClick r:id="rId2" action="ppaction://hlinksldjump"/>
          </p:cNvPr>
          <p:cNvSpPr/>
          <p:nvPr/>
        </p:nvSpPr>
        <p:spPr>
          <a:xfrm>
            <a:off x="7524328" y="6093296"/>
            <a:ext cx="1296144" cy="648072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459" y="1340768"/>
            <a:ext cx="3541597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21" y="4221088"/>
            <a:ext cx="3557005" cy="2025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592796"/>
            <a:ext cx="3456384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2411760" y="2895327"/>
            <a:ext cx="2152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ВЕСНА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1025" y="353701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1" dirty="0"/>
              <a:t>Я раскрываю почки, </a:t>
            </a:r>
            <a:endParaRPr lang="ru-RU" sz="3200" b="1" i="1" dirty="0" smtClean="0"/>
          </a:p>
          <a:p>
            <a:r>
              <a:rPr lang="ru-RU" sz="3200" b="1" i="1" dirty="0" smtClean="0"/>
              <a:t>В </a:t>
            </a:r>
            <a:r>
              <a:rPr lang="ru-RU" sz="3200" b="1" i="1" dirty="0"/>
              <a:t>зеленые листочки. Деревья одеваю, Посевы поливаю, Движения полна, </a:t>
            </a:r>
            <a:endParaRPr lang="ru-RU" sz="3200" b="1" i="1" dirty="0" smtClean="0"/>
          </a:p>
          <a:p>
            <a:r>
              <a:rPr lang="ru-RU" sz="3200" b="1" i="1" dirty="0" smtClean="0"/>
              <a:t>Зовут </a:t>
            </a:r>
            <a:r>
              <a:rPr lang="ru-RU" sz="3200" b="1" i="1" dirty="0"/>
              <a:t>меня … </a:t>
            </a:r>
          </a:p>
        </p:txBody>
      </p:sp>
    </p:spTree>
    <p:extLst>
      <p:ext uri="{BB962C8B-B14F-4D97-AF65-F5344CB8AC3E}">
        <p14:creationId xmlns:p14="http://schemas.microsoft.com/office/powerpoint/2010/main" val="81285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15984E-6 L 0.25209 0.1889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9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187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Угадай месяц!</vt:lpstr>
      <vt:lpstr>Угадай месяц!</vt:lpstr>
      <vt:lpstr>Угадай месяц!</vt:lpstr>
      <vt:lpstr>Когда это бывает? </vt:lpstr>
      <vt:lpstr>Когда это бывает? </vt:lpstr>
      <vt:lpstr>Когда это бывает? </vt:lpstr>
      <vt:lpstr>Отгадай загадку!</vt:lpstr>
      <vt:lpstr>Отгадай загадку!</vt:lpstr>
      <vt:lpstr>Отгадай загадку!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22</cp:revision>
  <dcterms:created xsi:type="dcterms:W3CDTF">2016-04-20T18:08:51Z</dcterms:created>
  <dcterms:modified xsi:type="dcterms:W3CDTF">2016-05-16T18:26:46Z</dcterms:modified>
</cp:coreProperties>
</file>