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14" r:id="rId2"/>
    <p:sldId id="281" r:id="rId3"/>
    <p:sldId id="296" r:id="rId4"/>
    <p:sldId id="311" r:id="rId5"/>
    <p:sldId id="312" r:id="rId6"/>
    <p:sldId id="313" r:id="rId7"/>
    <p:sldId id="297" r:id="rId8"/>
    <p:sldId id="298" r:id="rId9"/>
    <p:sldId id="299" r:id="rId10"/>
    <p:sldId id="307" r:id="rId11"/>
    <p:sldId id="300" r:id="rId12"/>
    <p:sldId id="301" r:id="rId13"/>
    <p:sldId id="302" r:id="rId14"/>
    <p:sldId id="308" r:id="rId15"/>
    <p:sldId id="303" r:id="rId16"/>
    <p:sldId id="305" r:id="rId17"/>
    <p:sldId id="306" r:id="rId18"/>
    <p:sldId id="309" r:id="rId19"/>
    <p:sldId id="31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AD2C0-5925-4ED9-9C44-46B4310C665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97CC-B10A-4B58-8270-46E155C3A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05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556792"/>
            <a:ext cx="6172200" cy="189436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Почвы России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9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Арктические почвы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437" y="1803400"/>
            <a:ext cx="6715125" cy="4467225"/>
          </a:xfrm>
        </p:spPr>
      </p:pic>
    </p:spTree>
    <p:extLst>
      <p:ext uri="{BB962C8B-B14F-4D97-AF65-F5344CB8AC3E}">
        <p14:creationId xmlns:p14="http://schemas.microsoft.com/office/powerpoint/2010/main" xmlns="" val="42501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>
                <a:solidFill>
                  <a:schemeClr val="tx1"/>
                </a:solidFill>
                <a:latin typeface="Opensans"/>
                <a:ea typeface="+mn-ea"/>
                <a:cs typeface="+mn-cs"/>
              </a:rPr>
              <a:t>Подзолистые почвы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Opensans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лесах. В почве всего 1-4% гумуса. Подзолистые почвы получаются благодаря процессу подзолообразования. Происходит реакция с кислотой. Именно поэтому этот тип почвы еще называется кислый. Подзолистые почвы первым описал Докучаев. В России подзолистые почвы распространены в Сибири и на Дальнем Востоке. В мире подзолистые почвы есть в Азии, Африке, Европе, США и Канаде. Такие почвы в земледелии необходимо правильно обрабатывать. Их надо удобрять, вносить в них органические и минеральные удобрения. Такие почвы скорее более полезны на лесозаготовках, чем в сельском хозяйстве. Ведь деревья на них растут лучше, нежели сельскохозяйственные культуры. Дерново-подзолистые почвы – это подтип подзолистых почв. По составу во многом они схожи с подзолистыми почвами. Характерной особенностью этих почв является то, что они могут медленнее вымываться водой в отличие от подзолистых. Дерново-подзолистые почвы находятся в основном в тайге (территория Сибири). В этой почве содержится до 10% плодородного слоя на поверхности, а на глубине слой резко снижается до 0,5%. 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71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>
                <a:solidFill>
                  <a:schemeClr val="tx1"/>
                </a:solidFill>
                <a:latin typeface="Opensans"/>
                <a:ea typeface="+mn-ea"/>
                <a:cs typeface="+mn-cs"/>
              </a:rPr>
              <a:t>Мерзлотно-таежные почвы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Образовывались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лесах, в условиях вечной мерзлоты. Они находятся только в условиях континентального климата. Самые большие глубины этих почв не превышают 1 метра. Это вызвано близостью от поверхности вечной мерзлоты. Содержание гумуса всего 3-10%.  Как подвид, существуют горные мерзлотно-таежные почвы. Они образуются в тайге на горных породах, которые покрываются льдом только зимой. Эти почвы есть в Восточной Сибири. Встречаются они на Дальнем Востоке России. Чаще горные мерзлотно-таежные почвы встречаются рядом с небольшими водоемами. За пределами России такие почвы есть в Канаде и на Аляске.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55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>
                <a:solidFill>
                  <a:prstClr val="black"/>
                </a:solidFill>
                <a:latin typeface="Opensans"/>
                <a:ea typeface="+mn-ea"/>
                <a:cs typeface="+mn-cs"/>
              </a:rPr>
              <a:t>Серые лесные почвы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лесов. Непременным условием для формирования таких почв является наличие континентального климата.  Лиственных лесов и травяной растительности. Места образования содержат необходимый для такой почвы элемент – кальций. Благодаря этому элементу вода не проникает в глубь почв и не размывает их. Эти почвы серого цвета. Содержание гумуса в серых лесных почвах составляет 2-8 процентов, то есть плодородность почв средняя. Серые лесные почвы разделяются на серые, светло-серые, а также темно-серые. Эти почвы преобладают в России на территории от Забайкалья до Карпатских гор. На почвах выращивают плодовые и зерновые культуры.</a:t>
            </a:r>
            <a:r>
              <a:rPr lang="ru-RU" dirty="0">
                <a:latin typeface="Opensans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2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Серые лесные почвы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xmlns="" val="11480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Распространенные почвы в России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91022"/>
            <a:ext cx="6309320" cy="4731990"/>
          </a:xfrm>
        </p:spPr>
      </p:pic>
    </p:spTree>
    <p:extLst>
      <p:ext uri="{BB962C8B-B14F-4D97-AF65-F5344CB8AC3E}">
        <p14:creationId xmlns:p14="http://schemas.microsoft.com/office/powerpoint/2010/main" xmlns="" val="26097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>
                <a:solidFill>
                  <a:prstClr val="black"/>
                </a:solidFill>
                <a:latin typeface="Opensans"/>
                <a:ea typeface="+mn-ea"/>
                <a:cs typeface="+mn-cs"/>
              </a:rPr>
              <a:t>Бурые лесные почвы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лесах: смешанных, хвойных и широколистных. Эти почвы есть только в условиях умеренного теплого климата. Цвет почвы бурый. Обычно бурые почвы выглядят так: на поверхности земли слой опавшей листвы, около 5 см высотой. Далее идет плодородный слой, который составляет 20, а иногда 30 см. Еще ниже следует слой глины в 15-40 см. Бурых почв бывает несколько подтипов. Подтипы варьируются в зависимости от температур. Выделяют: типичные, оподзоленные, глеевые (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поверхностноглеевые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псевдоподзолистые). На территории Российской Федерации почвы распространены на Дальнем Востоке и у предгорий Кавказа. На этих почвах выращивают неприхотливые культуры, например, чай, виноград и табак. Хорошо на таких почвах растет лес. 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3540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>
                <a:solidFill>
                  <a:prstClr val="black"/>
                </a:solidFill>
                <a:latin typeface="Opensans"/>
                <a:ea typeface="+mn-ea"/>
                <a:cs typeface="+mn-cs"/>
              </a:rPr>
              <a:t>Каштановые почвы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степях и полупустынях. Плодородный слой таких почв составляет 1,5-4,5%. Что говорит средней плодородности почвы. Эта почва имеет каштановый, светло-каштановый и темно-каштановый цвет. Соответственно существует три подтипа каштановой почвы, различающихся по цвету. На светло-каштановых почвах земледелие возможно только при обильном поливе водой. Основное предназначение этой земли – это пастбища. На темно-каштановых почвах хорошо растут и без полива следующие культуры: пшеница, ячмень, овес, подсолнечник, просо. Есть небольшие различия почвы и в химическом составе каштановой почвы. Разделение ее на глинистую,  песчаную, супесчаную, легкосуглинистую, среднесуглинистую и тяжелосуглинистую. В каждой из них незначительно отличающийся химический состав. Химический состав каштановой почвы разнообразен. В почве есть магний, кальций, растворимые в воде соли. Каштановая почва имеет свойство быстро восстанавливаться. Ее толщина поддерживается ежегодно опадающей травой и листьями редких в степи деревьев. На ней можно получать неплохие урожаи, при условии, если есть много влаги. Ведь степи обычно засушливы. Каштановые почвы в России распространены на территории Кавказа, на Поволжье и в Средней Сибири. 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39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Каштановые почвы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977773"/>
            <a:ext cx="6120680" cy="4823095"/>
          </a:xfrm>
        </p:spPr>
      </p:pic>
    </p:spTree>
    <p:extLst>
      <p:ext uri="{BB962C8B-B14F-4D97-AF65-F5344CB8AC3E}">
        <p14:creationId xmlns:p14="http://schemas.microsoft.com/office/powerpoint/2010/main" xmlns="" val="1090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 за 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8166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Пословицы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родит и полезные травы, и вредные зелья: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крапивой глухой пышная роза цветет.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плохой почвы, есть плохие хозяева.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 овес в грязь — будешь князь.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 овес в болото — будет как золото.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Овес, высеянный в грязь, кучу снопов даст</a:t>
            </a:r>
          </a:p>
        </p:txBody>
      </p:sp>
    </p:spTree>
    <p:extLst>
      <p:ext uri="{BB962C8B-B14F-4D97-AF65-F5344CB8AC3E}">
        <p14:creationId xmlns:p14="http://schemas.microsoft.com/office/powerpoint/2010/main" xmlns="" val="40465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встречаются следующие типы почв: Подзолистые почвы,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глеевые почвы,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мерзлотно-таежные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серые и бурые лесные почвы и каштановые почвы</a:t>
            </a:r>
            <a:r>
              <a:rPr lang="ru-RU" dirty="0">
                <a:latin typeface="Opensans"/>
              </a:rPr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85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>
                <a:solidFill>
                  <a:prstClr val="black"/>
                </a:solidFill>
                <a:latin typeface="PT Serif"/>
                <a:ea typeface="+mn-ea"/>
                <a:cs typeface="+mn-cs"/>
              </a:rPr>
              <a:t>Чернозём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PT Serif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плодородные почвы, которые можно назвать гордостью России, её национальным достоянием.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 чернозёма не способны заменить никакие минеральные и органические удобрения. Ведь чернозём формируется в природе в течение нескольких тысяч лет, в условиях тёплого и влажного климата. Создать чернозём искусственно невозможно, так как на его образование влияют сотни  природных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Чернозем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PT Serif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Чернозёмные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 характеризуются богатым содержанием гумуса (особенно – в верхних слоях), питательных веществ, зернистой либо комковой структурой, высоким (до 70%) содержанием кальция, огромным количеством полезных для растений микроорганизмов и прекрасными водно-воздушными качествами. В чернозёме имеются полезные гуминовые кислоты (смесь органических соединений), которые являются самой ценной фракцией гумуса, легко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усваивающейся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корнями растений.</a:t>
            </a:r>
            <a:r>
              <a:rPr lang="ru-RU" dirty="0">
                <a:latin typeface="PT Serif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94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Чернозем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xmlns="" val="7204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>
                <a:solidFill>
                  <a:schemeClr val="tx1"/>
                </a:solidFill>
                <a:latin typeface="Opensans"/>
                <a:ea typeface="+mn-ea"/>
                <a:cs typeface="+mn-cs"/>
              </a:rPr>
              <a:t>Тундровые </a:t>
            </a:r>
            <a:r>
              <a:rPr lang="ru-RU" sz="2800" cap="none" dirty="0" smtClean="0">
                <a:solidFill>
                  <a:schemeClr val="tx1"/>
                </a:solidFill>
                <a:latin typeface="Opensans"/>
                <a:ea typeface="+mn-ea"/>
                <a:cs typeface="+mn-cs"/>
              </a:rPr>
              <a:t>глеевые почвы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Opensans"/>
              </a:rPr>
              <a:t>Почвы </a:t>
            </a:r>
            <a:r>
              <a:rPr lang="ru-RU" dirty="0">
                <a:latin typeface="Opensans"/>
              </a:rPr>
              <a:t>находятся на равнинах. Образуются без особого влияния на них растительности. Эти почвы находятся в областях, где есть многолетняя мерзлота (в Северном полушарии). Зачастую глеевые почвы – это места, где обитают и кормятся летом и зимой олени. Примером тундровых почв в России может служить Чукотка, а в мире — это Аляска в США. На территории с такими почвами люди занимаются земледелием. На такой земле растет картофель, овощи и различные травы. Для улучшения плодородия тундровых глеевых почв в сельском хозяйстве применяются следующие виды работ: осушение наиболее насыщенных влагой земель и орошение засушливых районов. Также к методам улучшения плодородия этих почв относят внесение в них органических и минеральных удобрений.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82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cap="none" dirty="0">
                <a:solidFill>
                  <a:prstClr val="black"/>
                </a:solidFill>
                <a:latin typeface="Opensans"/>
              </a:rPr>
              <a:t>Тундровые глеевые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57822"/>
            <a:ext cx="5976664" cy="4003426"/>
          </a:xfrm>
        </p:spPr>
      </p:pic>
    </p:spTree>
    <p:extLst>
      <p:ext uri="{BB962C8B-B14F-4D97-AF65-F5344CB8AC3E}">
        <p14:creationId xmlns:p14="http://schemas.microsoft.com/office/powerpoint/2010/main" xmlns="" val="38770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none" dirty="0">
                <a:solidFill>
                  <a:schemeClr val="tx1"/>
                </a:solidFill>
                <a:latin typeface="Opensans"/>
                <a:ea typeface="+mn-ea"/>
                <a:cs typeface="+mn-cs"/>
              </a:rPr>
              <a:t>Арктические почвы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Opensans"/>
              </a:rPr>
              <a:t> Получаются </a:t>
            </a:r>
            <a:r>
              <a:rPr lang="ru-RU" dirty="0">
                <a:latin typeface="Opensans"/>
              </a:rPr>
              <a:t>в результате оттаивания вечной мерзлоты. Такая почва довольно тонкая. Максимальный слой гумуса (плодородного слоя) составляет 1-2 см. У этого типа почв низкая кислая среда. Почва эта не восстанавливается из-за сурового климата. Эти почвы распространены на территории России только в Арктике (на ряде островов Северного Ледовитого океана). В силу сурового климата и маленького слоя гумуса, на таких почвах ничего не растет.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73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</TotalTime>
  <Words>859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Почвы России</vt:lpstr>
      <vt:lpstr>Пословицы</vt:lpstr>
      <vt:lpstr>Слайд 3</vt:lpstr>
      <vt:lpstr>Чернозём</vt:lpstr>
      <vt:lpstr>Чернозем</vt:lpstr>
      <vt:lpstr>Чернозем</vt:lpstr>
      <vt:lpstr>Тундровые глеевые почвы</vt:lpstr>
      <vt:lpstr>Тундровые глеевые</vt:lpstr>
      <vt:lpstr>Арктические почвы</vt:lpstr>
      <vt:lpstr>Арктические почвы</vt:lpstr>
      <vt:lpstr>Подзолистые почвы</vt:lpstr>
      <vt:lpstr>Мерзлотно-таежные почвы</vt:lpstr>
      <vt:lpstr>Серые лесные почвы</vt:lpstr>
      <vt:lpstr>Серые лесные почвы</vt:lpstr>
      <vt:lpstr>Распространенные почвы в России</vt:lpstr>
      <vt:lpstr>Бурые лесные почвы</vt:lpstr>
      <vt:lpstr>Каштановые почвы</vt:lpstr>
      <vt:lpstr>Каштановые почвы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Почвы России</dc:title>
  <dc:creator>Вадим</dc:creator>
  <cp:lastModifiedBy>User</cp:lastModifiedBy>
  <cp:revision>20</cp:revision>
  <dcterms:created xsi:type="dcterms:W3CDTF">2016-02-04T15:14:09Z</dcterms:created>
  <dcterms:modified xsi:type="dcterms:W3CDTF">2017-02-28T05:16:53Z</dcterms:modified>
</cp:coreProperties>
</file>